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381FA601-5340-48A1-A4E3-C3332C573B7A}">
          <p14:sldIdLst>
            <p14:sldId id="256"/>
            <p14:sldId id="257"/>
            <p14:sldId id="259"/>
            <p14:sldId id="260"/>
            <p14:sldId id="261"/>
            <p14:sldId id="262"/>
            <p14:sldId id="264"/>
            <p14:sldId id="263"/>
            <p14:sldId id="258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4D1445-D157-42DA-B044-7D93CC3A8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6B581ED-ED6E-48D2-B1E7-882AF0B9E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EB03D5-9F5B-4C4E-A08E-6A2BFBD8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6B7910-E7B6-452C-A058-E5D6AD4B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15640B-A125-4C4C-8098-EE9158AA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06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154CD8-6D20-43AD-B0C1-B727C4CD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3706BF3-F3A8-4029-9CCD-F3F2D9851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37551E-646A-493D-8A15-034F682C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1CF41F-CF0A-4369-8130-D4C85A1B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793CCD-DD87-46CE-A974-1193736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647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C94CFFE-E76D-4CDD-B9D6-7A99D45F5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FEBAAAA-A1DD-4741-A6F7-E9BE793A3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BA7BAF-0A33-49F2-BA1A-ED036C2C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6CEEA9-00FA-4EEC-A30B-D8B4ACD7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B4046E-C087-41FD-B40A-87B5C8A7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132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E45C86-EC9E-4A73-953F-5A7E6C48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C5F5BB-FE9C-45C3-A959-F06451CBF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753F9E-BCE3-408A-939D-C2660742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72F8D6-903D-48B1-8F79-22D1ED43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8033EA-C668-4513-9914-A4CB4811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11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E67444-3564-479E-9AB4-37955BA1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AD3702-5E6B-4FB0-851A-ED66396E9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E4EB25-39B8-4431-9C41-C72E2707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F3CE83-749E-494C-B919-067FE2C2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5F7A1C-A9BF-4C9C-AC25-CA7E3FEA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581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917EDC-F9E8-4419-82FF-CDD5E3E5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CBB622-8E8A-4816-9F8B-95A69F0B2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5597E1-9340-40A0-BBC0-8E9B8F38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61A8C8-82EA-4F4A-970F-5A9CE36E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3059D3-D5D0-4208-8481-DD6A1553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1C98A6-0782-4C87-8E3F-83B1A10E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784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95FA4E-51AE-4756-BF66-1EA38BB0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BD6F2D-547B-4D0D-BF71-FEF598D94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27F2700-C87E-431B-8DD8-0EAB793CD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A0FC790-8378-416E-9E2C-9D2111932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95729AD-B3D6-4E9A-A5D9-8C85F233B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E822F0F-4DDC-4366-BBE5-A793ABA33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F89789-3B48-408C-B210-00A3C0DC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6A17FC4-D5D9-4775-B33E-193A0B88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525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62F661-082E-42E6-8E85-D46AD02B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975838F-E5E9-49AA-97CF-9B8A0A7D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B7A9386-5F82-495E-A543-5C9189917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F33577F-61A1-4B01-B1A5-9EBE4ED7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429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368CC77-5FC2-4BE9-BEF2-E4AC9306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1C459C9-01C5-43E0-8D49-8B908851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1A1D51-7F35-4094-B00D-7DBF08F7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016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68E0D2-F3B4-4D50-906B-34A5699A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9D9846-6A8C-4A6D-BE36-5072E7FC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0497A6-9AFC-431A-9E82-9175025F9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E1A1430-2789-4823-BC3A-BA3D08BF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1B4396-8AF1-4302-B02C-036C6C74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A9C1DF-C3F8-4700-A4CD-5A6FC2DC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401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33B496-CC9A-4685-BC0A-12737476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6814171-E6E1-4207-BAF2-E2AEE782A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56AD9D-F41C-4AD7-9440-0F40E8669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16DB2E-15E5-412F-9DDD-7E1F4D827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1D5A-96B1-49A1-8D1B-A90DAA32BF26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74FB34-8E0F-44B3-A743-8608D7A1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D86348-B81D-49EB-894C-FE411B3F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A46-B282-4BB7-A2B7-B8823710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82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413020-9868-4C7F-9D4B-E949CE43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D00A013-CE5D-47D8-89A9-902C05B0A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7F3963-2D5D-44F3-BCD8-76877DE36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1D5A-96B1-49A1-8D1B-A90DAA32BF26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06BA7D-612E-4CD9-93EF-DD4BE4832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D36D95-4151-4079-A334-AAA01FEA0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96A46-B282-4BB7-A2B7-B8823710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356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F1CE6C-82F6-45A1-A5F4-C409AD3DC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6BB4712-F4D1-49AC-884D-151FAF66A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2AC6297-BBC5-410A-BE8E-75371D88C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" y="0"/>
            <a:ext cx="1219013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062F27-1EE5-4CBB-B2C7-58E5576F1536}"/>
              </a:ext>
            </a:extLst>
          </p:cNvPr>
          <p:cNvSpPr txBox="1"/>
          <p:nvPr/>
        </p:nvSpPr>
        <p:spPr>
          <a:xfrm>
            <a:off x="3050795" y="4244829"/>
            <a:ext cx="6090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chemeClr val="bg1"/>
              </a:solidFill>
              <a:latin typeface="HeliosCondBlack" panose="04000500000000000000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B8A67EB-4800-4E54-B143-E8C022FF79B6}"/>
              </a:ext>
            </a:extLst>
          </p:cNvPr>
          <p:cNvSpPr txBox="1"/>
          <p:nvPr/>
        </p:nvSpPr>
        <p:spPr>
          <a:xfrm>
            <a:off x="3008850" y="3964880"/>
            <a:ext cx="6132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HeliosCond" panose="020B0500000000000000" pitchFamily="34" charset="0"/>
              </a:rPr>
              <a:t>Тверская область,  Оленинский муниципальный округ, д. </a:t>
            </a:r>
            <a:r>
              <a:rPr lang="ru-RU" sz="2000" dirty="0" err="1" smtClean="0">
                <a:solidFill>
                  <a:schemeClr val="bg1"/>
                </a:solidFill>
                <a:latin typeface="HeliosCond" panose="020B0500000000000000" pitchFamily="34" charset="0"/>
              </a:rPr>
              <a:t>Гусево</a:t>
            </a:r>
            <a:endParaRPr lang="ru-RU" sz="2000" dirty="0" smtClean="0">
              <a:solidFill>
                <a:schemeClr val="bg1"/>
              </a:solidFill>
              <a:latin typeface="HeliosCond" panose="020B0500000000000000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HeliosCond" panose="020B0500000000000000" pitchFamily="34" charset="0"/>
              </a:rPr>
              <a:t>Муниципальное казенное общеобразовательное учреждение Гусевская основная общеобразовательная школа</a:t>
            </a:r>
            <a:endParaRPr lang="ru-RU" sz="2000" dirty="0">
              <a:solidFill>
                <a:schemeClr val="bg1"/>
              </a:solidFill>
              <a:latin typeface="HeliosCon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05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CEB7B9-6113-48F2-B9CC-81713DAC41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FA284A1-2BEF-4164-9AC5-FEA84C9CDC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545" y="515007"/>
            <a:ext cx="10300137" cy="605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404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A7B81-1351-4A40-B60D-FB6DCD22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1F90DB-295B-40BF-852A-2475A7273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41"/>
            <a:ext cx="12215626" cy="68723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67202-69DA-4589-AE4B-9C77FA2ED2F0}"/>
              </a:ext>
            </a:extLst>
          </p:cNvPr>
          <p:cNvSpPr txBox="1"/>
          <p:nvPr/>
        </p:nvSpPr>
        <p:spPr>
          <a:xfrm>
            <a:off x="7010400" y="767063"/>
            <a:ext cx="449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29B8F7-054C-8067-8597-494B0E0B8195}"/>
              </a:ext>
            </a:extLst>
          </p:cNvPr>
          <p:cNvSpPr/>
          <p:nvPr/>
        </p:nvSpPr>
        <p:spPr>
          <a:xfrm>
            <a:off x="1680753" y="836023"/>
            <a:ext cx="5179424" cy="40581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образовательной организации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832338"/>
            <a:ext cx="5205045" cy="405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069015" y="557446"/>
            <a:ext cx="4911970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Сбор материалов для школьного музея был начат в 1959 году. Учащимися школы под руководством учителя истории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Лобаневой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Тамары Николаевны была собрана и оформлена экспозиция в кабинете история, посвященная жизни и быту крестьян.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  Сбор материалов по истории Великой Отечественной войны начался в конце 70-х годов. В одном из классов была создана комната боевой славы. Под руководством учителя русского языка и литературы Румянцевой Галины Николаевны была создана группа «Поиск», которая занималась организацией сбора материалов, начала вести переписку  с ветеранами, разыскивать родственников погибших воинов. Таким образом был внесен большой вклад в создание Книги памяти.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В 1987 году школа переехала в новое здание в д.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Гусево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все экспонаты были сгруппированы в одном помещении, музей стал вызываться Военно-историческим. 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2824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A7B81-1351-4A40-B60D-FB6DCD22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1F90DB-295B-40BF-852A-2475A7273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6" y="0"/>
            <a:ext cx="12215626" cy="68723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67202-69DA-4589-AE4B-9C77FA2ED2F0}"/>
              </a:ext>
            </a:extLst>
          </p:cNvPr>
          <p:cNvSpPr txBox="1"/>
          <p:nvPr/>
        </p:nvSpPr>
        <p:spPr>
          <a:xfrm>
            <a:off x="7010400" y="767063"/>
            <a:ext cx="4493623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Военно-исторический музей размещается в помещении общей площадью 26 квадратных метров. Экспонаты размещены на стендах, витринах, стеллажах. Оформлены 2 экспозиции: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"Никто не забыт и ничто не забыто" и "Крестьянский быт". 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За годы существования музея было собрано 536 экспонатов, 260 из которых подлинные. Экспозиция школьного музея пополняется ежегодно. 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29B8F7-054C-8067-8597-494B0E0B8195}"/>
              </a:ext>
            </a:extLst>
          </p:cNvPr>
          <p:cNvSpPr/>
          <p:nvPr/>
        </p:nvSpPr>
        <p:spPr>
          <a:xfrm>
            <a:off x="1680753" y="836023"/>
            <a:ext cx="5179424" cy="40581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школьного музея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4677" y="574431"/>
            <a:ext cx="5181600" cy="484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2373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A7B81-1351-4A40-B60D-FB6DCD22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1F90DB-295B-40BF-852A-2475A7273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" y="0"/>
            <a:ext cx="12215626" cy="68723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67202-69DA-4589-AE4B-9C77FA2ED2F0}"/>
              </a:ext>
            </a:extLst>
          </p:cNvPr>
          <p:cNvSpPr txBox="1"/>
          <p:nvPr/>
        </p:nvSpPr>
        <p:spPr>
          <a:xfrm>
            <a:off x="7010400" y="767063"/>
            <a:ext cx="44936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Первый раздел музея «Никто не забыт и ничто не забыто»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 месяцев наш район  был оккупирован немецко-фашистскими захватчиками. Население испытало все тяготы оккупации: голод, издевательства, угон в рабство, бесчисленное количество смертей, разрушения.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Мужское население было призвано в ряды Советской Армии. Многие за проявленное мужество были награждены орденами и медалями, 13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оленинцев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стали Героями Советского Союза. Двое из них наши земляки: Кузнецов Василий Михайлович  и  Белов Николай Максимович.</a:t>
            </a:r>
            <a:endParaRPr lang="ru-RU" sz="1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29B8F7-054C-8067-8597-494B0E0B8195}"/>
              </a:ext>
            </a:extLst>
          </p:cNvPr>
          <p:cNvSpPr/>
          <p:nvPr/>
        </p:nvSpPr>
        <p:spPr>
          <a:xfrm>
            <a:off x="1680753" y="836023"/>
            <a:ext cx="5179424" cy="40581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экспоната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684" y="512325"/>
            <a:ext cx="26098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3801" y="1524000"/>
            <a:ext cx="2861496" cy="380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2232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A7B81-1351-4A40-B60D-FB6DCD22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1F90DB-295B-40BF-852A-2475A7273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" y="0"/>
            <a:ext cx="12215626" cy="68723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67202-69DA-4589-AE4B-9C77FA2ED2F0}"/>
              </a:ext>
            </a:extLst>
          </p:cNvPr>
          <p:cNvSpPr txBox="1"/>
          <p:nvPr/>
        </p:nvSpPr>
        <p:spPr>
          <a:xfrm>
            <a:off x="7010400" y="767063"/>
            <a:ext cx="44936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нашем музее бережно хранят  память о людях, которые освобождали наш край. На стенде фотографии воинов и ветеранов 380-стрелковой дивизии, которая в феврале 1942 года вошла в состав Калининского фронта. Бои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Оленинской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земле вела с февраля по ноябрь 1942 года.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Ветеран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380 стрелковой дивизии, майор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медслужбы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А.И. Хомяков оставил для школьного музея свою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книгу-воспоминания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описанием боевого пути дивизии «Путь начинался с Алтая», а бывший командир минометной роты дивизии Солонин Б.Н. книгу «Три рассказа  о боях в районе западнее Ржева».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29B8F7-054C-8067-8597-494B0E0B8195}"/>
              </a:ext>
            </a:extLst>
          </p:cNvPr>
          <p:cNvSpPr/>
          <p:nvPr/>
        </p:nvSpPr>
        <p:spPr>
          <a:xfrm>
            <a:off x="1680753" y="836023"/>
            <a:ext cx="5179424" cy="40581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экспоната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1271">
            <a:off x="1654448" y="525517"/>
            <a:ext cx="4000118" cy="293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20952">
            <a:off x="4215465" y="3363310"/>
            <a:ext cx="2634595" cy="197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9253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A7B81-1351-4A40-B60D-FB6DCD22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1F90DB-295B-40BF-852A-2475A7273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5" y="-14341"/>
            <a:ext cx="12215626" cy="6872341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29B8F7-054C-8067-8597-494B0E0B8195}"/>
              </a:ext>
            </a:extLst>
          </p:cNvPr>
          <p:cNvSpPr/>
          <p:nvPr/>
        </p:nvSpPr>
        <p:spPr>
          <a:xfrm>
            <a:off x="1680753" y="836023"/>
            <a:ext cx="5179424" cy="40581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экспоната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124" y="236669"/>
            <a:ext cx="5234152" cy="363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498080" y="505609"/>
            <a:ext cx="42923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«Витязи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танкошлемах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 так называли воинов 20 танковой бригады под командованием Михаила Ефимовича Катукова.           На Калининском фронте бригада вела бои в 1942 году. Танкисты внесли весомый вклад в победу под Москвой и первыми среди танкистов были удостоены звания Гвардейцев.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С 1943 по 1945 годы 1 Гвардейская танковая армия участвовала в Курской битве,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Виленской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Корсунь-Шевченковской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Одерской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Гданьской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Берлинской операциях.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 музее бережно хранится книга М.Е. Катукова «На острие главного удара», которую подарила школе  жена Катукова.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46831">
            <a:off x="2241395" y="3862156"/>
            <a:ext cx="1335138" cy="17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2303">
            <a:off x="4320663" y="4049082"/>
            <a:ext cx="1890626" cy="141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5123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A7B81-1351-4A40-B60D-FB6DCD22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1F90DB-295B-40BF-852A-2475A7273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" y="0"/>
            <a:ext cx="12215626" cy="68723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67202-69DA-4589-AE4B-9C77FA2ED2F0}"/>
              </a:ext>
            </a:extLst>
          </p:cNvPr>
          <p:cNvSpPr txBox="1"/>
          <p:nvPr/>
        </p:nvSpPr>
        <p:spPr>
          <a:xfrm>
            <a:off x="7378262" y="1355835"/>
            <a:ext cx="412576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музее представлено оружие времен войны. На фото русские и немецкие каски, гильзы от снарядов и патронов, бутылка из-под зажигательной смеси, корпус гранаты.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Все это собрано на полях сражений.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29B8F7-054C-8067-8597-494B0E0B8195}"/>
              </a:ext>
            </a:extLst>
          </p:cNvPr>
          <p:cNvSpPr/>
          <p:nvPr/>
        </p:nvSpPr>
        <p:spPr>
          <a:xfrm>
            <a:off x="1680753" y="836023"/>
            <a:ext cx="5179424" cy="40581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экспоната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105" y="830318"/>
            <a:ext cx="5580992" cy="416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0797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A7B81-1351-4A40-B60D-FB6DCD22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1F90DB-295B-40BF-852A-2475A7273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" y="0"/>
            <a:ext cx="12215626" cy="68723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67202-69DA-4589-AE4B-9C77FA2ED2F0}"/>
              </a:ext>
            </a:extLst>
          </p:cNvPr>
          <p:cNvSpPr txBox="1"/>
          <p:nvPr/>
        </p:nvSpPr>
        <p:spPr>
          <a:xfrm>
            <a:off x="7315200" y="767063"/>
            <a:ext cx="4188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29B8F7-054C-8067-8597-494B0E0B8195}"/>
              </a:ext>
            </a:extLst>
          </p:cNvPr>
          <p:cNvSpPr/>
          <p:nvPr/>
        </p:nvSpPr>
        <p:spPr>
          <a:xfrm>
            <a:off x="1680753" y="836023"/>
            <a:ext cx="5179424" cy="40581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экспоната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5641" y="345605"/>
            <a:ext cx="4195127" cy="49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241628" y="840828"/>
            <a:ext cx="436179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Стенд, посвященный нашим землякам воинам-афганцам, оформлен учителями и учащимися школы в 2024 году. Он рассказывает о наших земляках, оставивших свой след в истории.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Важно помнить и чтить подвиги наших героев - воинов, выполнивших свой долг в Афганистане. Ведь именно благодаря их отваге и самоотверженности мы живем в мире и безопасности.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704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A7B81-1351-4A40-B60D-FB6DCD22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1F90DB-295B-40BF-852A-2475A7273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" y="0"/>
            <a:ext cx="12215626" cy="68723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67202-69DA-4589-AE4B-9C77FA2ED2F0}"/>
              </a:ext>
            </a:extLst>
          </p:cNvPr>
          <p:cNvSpPr txBox="1"/>
          <p:nvPr/>
        </p:nvSpPr>
        <p:spPr>
          <a:xfrm>
            <a:off x="7010400" y="767063"/>
            <a:ext cx="44936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Экспозиция посвящена нашему земляку, выпускнику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Гусевской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школы Боброву Александру Аркадьевичу, который в трудное для нашей страны время добровольно заключил контракт и 8 февраля 2024 года был призван по контракту на должность механика-водителя.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Погиб  при исполнении воинских обязанностей 22 марта 2024 года в Запорожской области.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1 сентября 2024 года на здании школы была открыта мемориальная доска. </a:t>
            </a:r>
          </a:p>
          <a:p>
            <a:pPr algn="just">
              <a:lnSpc>
                <a:spcPct val="15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29B8F7-054C-8067-8597-494B0E0B8195}"/>
              </a:ext>
            </a:extLst>
          </p:cNvPr>
          <p:cNvSpPr/>
          <p:nvPr/>
        </p:nvSpPr>
        <p:spPr>
          <a:xfrm>
            <a:off x="1680753" y="836023"/>
            <a:ext cx="5179424" cy="40581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Фото экспоната</a:t>
            </a:r>
            <a:endParaRPr lang="ru-RU" dirty="0"/>
          </a:p>
        </p:txBody>
      </p:sp>
      <p:pic>
        <p:nvPicPr>
          <p:cNvPr id="8" name="Picture 2" descr="C:\Users\Zver\Desktop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2276" y="283779"/>
            <a:ext cx="3941378" cy="5032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17049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472</Words>
  <Application>Microsoft Office PowerPoint</Application>
  <PresentationFormat>Произвольный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Zaplavskaya Tatiana</dc:creator>
  <cp:lastModifiedBy>Zver</cp:lastModifiedBy>
  <cp:revision>62</cp:revision>
  <dcterms:created xsi:type="dcterms:W3CDTF">2022-03-03T11:04:54Z</dcterms:created>
  <dcterms:modified xsi:type="dcterms:W3CDTF">2025-02-08T16:49:24Z</dcterms:modified>
</cp:coreProperties>
</file>